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E0E0E0"/>
    <a:srgbClr val="BFBFBF"/>
    <a:srgbClr val="FBF4E1"/>
    <a:srgbClr val="B2B2B2"/>
    <a:srgbClr val="7F7F7F"/>
    <a:srgbClr val="FFFFFF"/>
    <a:srgbClr val="FFFF66"/>
    <a:srgbClr val="F8ECCC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0480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0742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0853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-1127731" y="2316598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936AC9-3BCA-BEBD-9944-33B32FA9AA64}"/>
              </a:ext>
            </a:extLst>
          </p:cNvPr>
          <p:cNvSpPr/>
          <p:nvPr/>
        </p:nvSpPr>
        <p:spPr>
          <a:xfrm>
            <a:off x="1583115" y="899151"/>
            <a:ext cx="1554756" cy="53643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467225" y="1933575"/>
            <a:ext cx="7315201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5156597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7358062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7FCC90-1CBF-7C87-327E-DC0E2FFDAD36}"/>
              </a:ext>
            </a:extLst>
          </p:cNvPr>
          <p:cNvSpPr/>
          <p:nvPr/>
        </p:nvSpPr>
        <p:spPr>
          <a:xfrm>
            <a:off x="9570244" y="3124200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59"/>
            <a:ext cx="12192000" cy="6554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C1F0F-17E2-F3AC-BF94-ADED71FBABCC}"/>
              </a:ext>
            </a:extLst>
          </p:cNvPr>
          <p:cNvSpPr/>
          <p:nvPr/>
        </p:nvSpPr>
        <p:spPr>
          <a:xfrm>
            <a:off x="4798291" y="258618"/>
            <a:ext cx="2595418" cy="886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378692" y="4396509"/>
            <a:ext cx="3509818" cy="19673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C6FBF-1410-370C-FBAC-B84036349A83}"/>
              </a:ext>
            </a:extLst>
          </p:cNvPr>
          <p:cNvSpPr/>
          <p:nvPr/>
        </p:nvSpPr>
        <p:spPr>
          <a:xfrm>
            <a:off x="8100291" y="314035"/>
            <a:ext cx="3906982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6299B3-6C83-5767-F50E-13C1673332DE}"/>
              </a:ext>
            </a:extLst>
          </p:cNvPr>
          <p:cNvSpPr/>
          <p:nvPr/>
        </p:nvSpPr>
        <p:spPr>
          <a:xfrm>
            <a:off x="81926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7D04EE-BA82-234F-1639-F42CFAD4C8B8}"/>
              </a:ext>
            </a:extLst>
          </p:cNvPr>
          <p:cNvSpPr/>
          <p:nvPr/>
        </p:nvSpPr>
        <p:spPr>
          <a:xfrm>
            <a:off x="9615055" y="501071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BE494-E38F-5E7A-6E1A-DCC02C22555C}"/>
              </a:ext>
            </a:extLst>
          </p:cNvPr>
          <p:cNvSpPr/>
          <p:nvPr/>
        </p:nvSpPr>
        <p:spPr>
          <a:xfrm>
            <a:off x="110374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265</Words>
  <Application>Microsoft Office PowerPoint</Application>
  <PresentationFormat>와이드스크린</PresentationFormat>
  <Paragraphs>111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157</cp:revision>
  <dcterms:created xsi:type="dcterms:W3CDTF">2024-04-23T13:47:40Z</dcterms:created>
  <dcterms:modified xsi:type="dcterms:W3CDTF">2024-05-05T06:46:48Z</dcterms:modified>
</cp:coreProperties>
</file>